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64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9B583A7-5306-471F-BB61-51F97FFAF32F}" type="datetimeFigureOut">
              <a:rPr lang="en-US" smtClean="0"/>
              <a:pPr/>
              <a:t>9/5/2009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B26F2E0-72DF-48C3-8D7C-2D73FE8DAF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9B583A7-5306-471F-BB61-51F97FFAF32F}" type="datetimeFigureOut">
              <a:rPr lang="en-US" smtClean="0"/>
              <a:pPr/>
              <a:t>9/5/2009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6F2E0-72DF-48C3-8D7C-2D73FE8DAF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9B583A7-5306-471F-BB61-51F97FFAF32F}" type="datetimeFigureOut">
              <a:rPr lang="en-US" smtClean="0"/>
              <a:pPr/>
              <a:t>9/5/2009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5B26F2E0-72DF-48C3-8D7C-2D73FE8DAF5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9B583A7-5306-471F-BB61-51F97FFAF32F}" type="datetimeFigureOut">
              <a:rPr lang="en-US" smtClean="0"/>
              <a:pPr/>
              <a:t>9/5/2009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B26F2E0-72DF-48C3-8D7C-2D73FE8DAF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C9B583A7-5306-471F-BB61-51F97FFAF32F}" type="datetimeFigureOut">
              <a:rPr lang="en-US" smtClean="0"/>
              <a:pPr/>
              <a:t>9/5/2009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B26F2E0-72DF-48C3-8D7C-2D73FE8DAF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3A7-5306-471F-BB61-51F97FFAF32F}" type="datetimeFigureOut">
              <a:rPr lang="en-US" smtClean="0"/>
              <a:pPr/>
              <a:t>9/5/2009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6F2E0-72DF-48C3-8D7C-2D73FE8DAF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9B583A7-5306-471F-BB61-51F97FFAF32F}" type="datetimeFigureOut">
              <a:rPr lang="en-US" smtClean="0"/>
              <a:pPr/>
              <a:t>9/5/2009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B26F2E0-72DF-48C3-8D7C-2D73FE8DAF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C9B583A7-5306-471F-BB61-51F97FFAF32F}" type="datetimeFigureOut">
              <a:rPr lang="en-US" smtClean="0"/>
              <a:pPr/>
              <a:t>9/5/2009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B26F2E0-72DF-48C3-8D7C-2D73FE8DAF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C9B583A7-5306-471F-BB61-51F97FFAF32F}" type="datetimeFigureOut">
              <a:rPr lang="en-US" smtClean="0"/>
              <a:pPr/>
              <a:t>9/5/2009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B26F2E0-72DF-48C3-8D7C-2D73FE8DAF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3A7-5306-471F-BB61-51F97FFAF32F}" type="datetimeFigureOut">
              <a:rPr lang="en-US" smtClean="0"/>
              <a:pPr/>
              <a:t>9/5/2009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6F2E0-72DF-48C3-8D7C-2D73FE8DAF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83A7-5306-471F-BB61-51F97FFAF32F}" type="datetimeFigureOut">
              <a:rPr lang="en-US" smtClean="0"/>
              <a:pPr/>
              <a:t>9/5/2009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6F2E0-72DF-48C3-8D7C-2D73FE8DAF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9B583A7-5306-471F-BB61-51F97FFAF32F}" type="datetimeFigureOut">
              <a:rPr lang="en-US" smtClean="0"/>
              <a:pPr/>
              <a:t>9/5/2009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B26F2E0-72DF-48C3-8D7C-2D73FE8DAF5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Love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</a:t>
            </a:r>
            <a:r>
              <a:rPr lang="en-US" dirty="0" err="1" smtClean="0"/>
              <a:t>ne’re</a:t>
            </a:r>
            <a:r>
              <a:rPr lang="en-US" dirty="0" smtClean="0"/>
              <a:t> was struck before that hour</a:t>
            </a:r>
          </a:p>
          <a:p>
            <a:r>
              <a:rPr lang="en-US" dirty="0" smtClean="0"/>
              <a:t>With love so sudden and so sweet</a:t>
            </a:r>
          </a:p>
          <a:p>
            <a:r>
              <a:rPr lang="en-US" dirty="0" smtClean="0"/>
              <a:t>Her face it bloomed like a sweet flower</a:t>
            </a:r>
          </a:p>
          <a:p>
            <a:r>
              <a:rPr lang="en-US" dirty="0" smtClean="0"/>
              <a:t>And stole my heart away  complete.</a:t>
            </a:r>
          </a:p>
          <a:p>
            <a:r>
              <a:rPr lang="en-US" dirty="0" smtClean="0"/>
              <a:t>My  face turned pale as deadly pale,</a:t>
            </a:r>
          </a:p>
          <a:p>
            <a:r>
              <a:rPr lang="en-US" dirty="0" smtClean="0"/>
              <a:t>My legs refused to walk away,</a:t>
            </a:r>
          </a:p>
          <a:p>
            <a:r>
              <a:rPr lang="en-US" dirty="0" smtClean="0"/>
              <a:t>And when she looked, what could I ail</a:t>
            </a:r>
          </a:p>
          <a:p>
            <a:r>
              <a:rPr lang="en-US" dirty="0" smtClean="0"/>
              <a:t>My like and all seemed turned to clay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8800" dirty="0" smtClean="0">
                <a:solidFill>
                  <a:schemeClr val="accent3">
                    <a:lumMod val="75000"/>
                  </a:schemeClr>
                </a:solidFill>
              </a:rPr>
              <a:t>“First Love”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Read the following poem and answer the assigned questions.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Take notes during discussion…….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“First Love” cont…..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 then my blood rushed to my face</a:t>
            </a:r>
          </a:p>
          <a:p>
            <a:r>
              <a:rPr lang="en-US" dirty="0" smtClean="0"/>
              <a:t>And took my eyesight quite away.</a:t>
            </a:r>
          </a:p>
          <a:p>
            <a:r>
              <a:rPr lang="en-US" dirty="0" smtClean="0"/>
              <a:t>The trees and bushes round the place</a:t>
            </a:r>
          </a:p>
          <a:p>
            <a:r>
              <a:rPr lang="en-US" dirty="0" smtClean="0"/>
              <a:t>Seemed midnight at noonday.</a:t>
            </a:r>
          </a:p>
          <a:p>
            <a:r>
              <a:rPr lang="en-US" dirty="0" smtClean="0"/>
              <a:t>I could not see a single thing,</a:t>
            </a:r>
          </a:p>
          <a:p>
            <a:r>
              <a:rPr lang="en-US" dirty="0" smtClean="0"/>
              <a:t>Words from my eyes did start;</a:t>
            </a:r>
          </a:p>
          <a:p>
            <a:r>
              <a:rPr lang="en-US" dirty="0" smtClean="0"/>
              <a:t>They spoke as chords do from the string</a:t>
            </a:r>
          </a:p>
          <a:p>
            <a:r>
              <a:rPr lang="en-US" dirty="0" smtClean="0"/>
              <a:t>And blood burnt round my heart.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“First Love” Cont….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flowers the winter’s choice?</a:t>
            </a:r>
          </a:p>
          <a:p>
            <a:r>
              <a:rPr lang="en-US" dirty="0" smtClean="0"/>
              <a:t>Is love’s bed always snow?</a:t>
            </a:r>
          </a:p>
          <a:p>
            <a:r>
              <a:rPr lang="en-US" dirty="0" smtClean="0"/>
              <a:t>She seemed to hear my silent voice,</a:t>
            </a:r>
          </a:p>
          <a:p>
            <a:r>
              <a:rPr lang="en-US" dirty="0" smtClean="0"/>
              <a:t>Not love’s appeals to know.</a:t>
            </a:r>
          </a:p>
          <a:p>
            <a:r>
              <a:rPr lang="en-US" dirty="0" smtClean="0"/>
              <a:t>I never saw so sweet a face</a:t>
            </a:r>
          </a:p>
          <a:p>
            <a:r>
              <a:rPr lang="en-US" dirty="0" smtClean="0"/>
              <a:t>As that I stood before:</a:t>
            </a:r>
          </a:p>
          <a:p>
            <a:r>
              <a:rPr lang="en-US" dirty="0" smtClean="0"/>
              <a:t>My heart has left its dwelling- place</a:t>
            </a:r>
          </a:p>
          <a:p>
            <a:r>
              <a:rPr lang="en-US" dirty="0" smtClean="0"/>
              <a:t>And can return no more.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What is the gender of the author? Explain with details from the poem to support your answer.</a:t>
            </a:r>
          </a:p>
          <a:p>
            <a:r>
              <a:rPr lang="en-US" dirty="0" smtClean="0"/>
              <a:t>2. Explain the meaning of the line: “ Her face it bloomed like a sweet flower.”</a:t>
            </a:r>
          </a:p>
          <a:p>
            <a:r>
              <a:rPr lang="en-US" dirty="0" smtClean="0"/>
              <a:t>3. Does the author speak to his love in the poem? Support your answer.</a:t>
            </a:r>
          </a:p>
          <a:p>
            <a:r>
              <a:rPr lang="en-US" dirty="0" smtClean="0"/>
              <a:t>How many stanzas and lines are within </a:t>
            </a:r>
            <a:r>
              <a:rPr lang="en-US" smtClean="0"/>
              <a:t>the poem?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Explain the author’s message within the first verse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first verse of the poem, Clare writes that his love’s face looks like a flower. ( meaning soft, smooth, and beautiful)</a:t>
            </a:r>
          </a:p>
          <a:p>
            <a:r>
              <a:rPr lang="en-US" dirty="0" smtClean="0"/>
              <a:t>In fact, he’s turned into clay! ( Shinny and still)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3091</TotalTime>
  <Words>324</Words>
  <Application>Microsoft Office PowerPoint</Application>
  <PresentationFormat>On-screen Show (4:3)</PresentationFormat>
  <Paragraphs>41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Verve</vt:lpstr>
      <vt:lpstr>First Love</vt:lpstr>
      <vt:lpstr>Poem</vt:lpstr>
      <vt:lpstr>“First Love” cont…..</vt:lpstr>
      <vt:lpstr>“First Love” Cont….</vt:lpstr>
      <vt:lpstr>Assessment:</vt:lpstr>
      <vt:lpstr>Explain the author’s message within the first verse mean?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8/12/09 Objective: Students will demonstrate their knowledge of grammar skills through the use of a pretest.</dc:title>
  <dc:creator>First Lady Thomas</dc:creator>
  <cp:lastModifiedBy>First Lady Thomas</cp:lastModifiedBy>
  <cp:revision>86</cp:revision>
  <dcterms:created xsi:type="dcterms:W3CDTF">2009-08-12T14:41:13Z</dcterms:created>
  <dcterms:modified xsi:type="dcterms:W3CDTF">2009-09-05T05:49:41Z</dcterms:modified>
</cp:coreProperties>
</file>